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67" r:id="rId2"/>
    <p:sldId id="4184" r:id="rId3"/>
    <p:sldId id="4185" r:id="rId4"/>
    <p:sldId id="4186" r:id="rId5"/>
    <p:sldId id="4187" r:id="rId6"/>
    <p:sldId id="4188" r:id="rId7"/>
    <p:sldId id="4189" r:id="rId8"/>
    <p:sldId id="4190" r:id="rId9"/>
    <p:sldId id="4191" r:id="rId10"/>
    <p:sldId id="4192" r:id="rId11"/>
    <p:sldId id="4193" r:id="rId12"/>
    <p:sldId id="4194" r:id="rId13"/>
    <p:sldId id="4195" r:id="rId1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761" autoAdjust="0"/>
  </p:normalViewPr>
  <p:slideViewPr>
    <p:cSldViewPr showGuides="1">
      <p:cViewPr varScale="1">
        <p:scale>
          <a:sx n="74" d="100"/>
          <a:sy n="74" d="100"/>
        </p:scale>
        <p:origin x="1090" y="77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F97013-95D1-A371-5E62-6F8FCC66C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3B57809-7B18-C6A1-9423-F4CED7328F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8D29ACB-DA3F-1CC4-C409-A15662930EE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438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776EF-8CDF-F965-F6B1-C2A58AF19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A151312-67CF-0EAB-CEC3-E785B5C0A5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0DDF073-E365-2729-E30A-7DC7A53550A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257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F51D9A-0A80-F321-6BC6-15C0535AD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7A9B538-8394-3FD8-6A06-436683BBEF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D2D4EA6-F0F6-5B3F-8DF0-00A0DE7A162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6742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4D909-D5D2-F463-6772-6BC3B8C2A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81A3A33-D14B-0491-86B7-A2F1A7E4CC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91AC513-D465-FD90-0D30-1F4AA26443A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615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B91D9-A25A-F07D-1DBF-C6C24FEAD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FD6A237-0565-31D5-CEB9-BB34F714FE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506E0EC-857D-3FCA-6346-A73DC57532A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592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90A7C-5882-9388-DD4A-F96A9C1FF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F51ECFE-68BD-393E-4749-EC42E9CF48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9C38E6B-E2F6-53E2-782C-EEC6DAEC73C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055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B0F1B-2310-29A6-40BA-EEB1831E3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356D170-612D-42F5-F429-953A479309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8E6C52E-E804-BC04-6F0B-659BB86D5A1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2065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B17F9-E9C4-7CBF-41AE-4A3A41EB84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384EC61-7E34-BE6C-1F23-B9FFF83565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EA1A2C3-D4D4-B823-F779-F573D5175B3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09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C37544-A90F-4A88-9716-BC24E82AD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9D92BF0-60B4-8D69-798A-BECCEE7B5E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29DD78D-46CD-BD53-536B-53F8649741A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03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53E7C-A996-52C3-732D-63C2595CE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6DAAA67-793B-EE24-318B-27CE6082C9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5D2D03D-0FCF-8E58-D926-611770F8D67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3616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3C7B1-744C-D8F7-81A2-0D165F28C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07522D5-2A5F-C187-1E8C-15B49388B7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7C023D7-64D3-5986-0428-091AB5E3A03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202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569DC-6877-34DE-B6F2-36621C75A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FB2BBC9-B054-0BBC-8A99-6F37ECFB4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440B4D7-8AEA-2A16-6375-66B604E3EC2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58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tif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ti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7C6487E-5453-F50F-235A-A3E1724F4626}"/>
              </a:ext>
            </a:extLst>
          </p:cNvPr>
          <p:cNvSpPr txBox="1"/>
          <p:nvPr/>
        </p:nvSpPr>
        <p:spPr>
          <a:xfrm>
            <a:off x="2063720" y="2418877"/>
            <a:ext cx="881348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平行线分线段成比例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E567A-DF7A-57F7-73E6-E99D885CA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0ABD608-081B-C3AF-F814-C8042DDE1740}"/>
                  </a:ext>
                </a:extLst>
              </p:cNvPr>
              <p:cNvSpPr txBox="1"/>
              <p:nvPr/>
            </p:nvSpPr>
            <p:spPr>
              <a:xfrm>
                <a:off x="623619" y="548800"/>
                <a:ext cx="9288645" cy="852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相交于点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求证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0ABD608-081B-C3AF-F814-C8042DDE1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9" y="548800"/>
                <a:ext cx="9288645" cy="852221"/>
              </a:xfrm>
              <a:prstGeom prst="rect">
                <a:avLst/>
              </a:prstGeom>
              <a:blipFill>
                <a:blip r:embed="rId3"/>
                <a:stretch>
                  <a:fillRect l="-1312" b="-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23.jpeg">
            <a:extLst>
              <a:ext uri="{FF2B5EF4-FFF2-40B4-BE49-F238E27FC236}">
                <a16:creationId xmlns:a16="http://schemas.microsoft.com/office/drawing/2014/main" id="{166CFD15-D2A6-A7ED-2551-194CFC3BE6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8055" y="2312922"/>
            <a:ext cx="3203477" cy="223215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A0A5C06-D78A-2F4B-757D-97E20BDBBB88}"/>
                  </a:ext>
                </a:extLst>
              </p:cNvPr>
              <p:cNvSpPr txBox="1"/>
              <p:nvPr/>
            </p:nvSpPr>
            <p:spPr>
              <a:xfrm>
                <a:off x="647869" y="1513988"/>
                <a:ext cx="4824336" cy="3830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证明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𝑩𝑭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.①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∵EF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𝑨𝑭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.②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①+②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𝑩𝑭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𝑨𝑭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A0A5C06-D78A-2F4B-757D-97E20BDBBB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869" y="1513988"/>
                <a:ext cx="4824336" cy="3830023"/>
              </a:xfrm>
              <a:prstGeom prst="rect">
                <a:avLst/>
              </a:prstGeom>
              <a:blipFill>
                <a:blip r:embed="rId5"/>
                <a:stretch>
                  <a:fillRect l="-2525" t="-318" b="-9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139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8E2CE-C334-5A8B-F484-581ECEEF2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4.jpeg">
            <a:extLst>
              <a:ext uri="{FF2B5EF4-FFF2-40B4-BE49-F238E27FC236}">
                <a16:creationId xmlns:a16="http://schemas.microsoft.com/office/drawing/2014/main" id="{E36565D3-AA55-0539-AFB1-2CC977D5C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870" y="476795"/>
            <a:ext cx="310254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38A0467D-3904-201E-9004-6AE9F1FC6DFD}"/>
              </a:ext>
            </a:extLst>
          </p:cNvPr>
          <p:cNvSpPr txBox="1"/>
          <p:nvPr/>
        </p:nvSpPr>
        <p:spPr>
          <a:xfrm>
            <a:off x="695625" y="1196845"/>
            <a:ext cx="10800750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Rt△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分别在边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Rt△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的面积为</a:t>
            </a:r>
            <a:r>
              <a:rPr lang="en-US" altLang="zh-CN" sz="2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 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image25.jpeg">
            <a:extLst>
              <a:ext uri="{FF2B5EF4-FFF2-40B4-BE49-F238E27FC236}">
                <a16:creationId xmlns:a16="http://schemas.microsoft.com/office/drawing/2014/main" id="{1A239B3C-9647-D205-9F2C-1C97921EF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925" y="3362860"/>
            <a:ext cx="3428306" cy="23219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2748615-B898-5BAA-8BAA-1FC2AC27601D}"/>
                  </a:ext>
                </a:extLst>
              </p:cNvPr>
              <p:cNvSpPr txBox="1"/>
              <p:nvPr/>
            </p:nvSpPr>
            <p:spPr>
              <a:xfrm>
                <a:off x="4674680" y="2431670"/>
                <a:ext cx="316890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2748615-B898-5BAA-8BAA-1FC2AC276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4680" y="2431670"/>
                <a:ext cx="316890" cy="7146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398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0F91F-5986-4628-3986-7CFDBBA98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770BABE-F06D-3B55-12A2-729DAB14504D}"/>
                  </a:ext>
                </a:extLst>
              </p:cNvPr>
              <p:cNvSpPr txBox="1"/>
              <p:nvPr/>
            </p:nvSpPr>
            <p:spPr>
              <a:xfrm>
                <a:off x="767629" y="640674"/>
                <a:ext cx="10584735" cy="15928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的边长为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边的中点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边上一点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DG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相交于点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𝑫𝑭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𝑭𝑮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的长度是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770BABE-F06D-3B55-12A2-729DAB145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640674"/>
                <a:ext cx="10584735" cy="1592808"/>
              </a:xfrm>
              <a:prstGeom prst="rect">
                <a:avLst/>
              </a:prstGeom>
              <a:blipFill>
                <a:blip r:embed="rId3"/>
                <a:stretch>
                  <a:fillRect l="-1210" r="-1152" b="-38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26.jpeg">
            <a:extLst>
              <a:ext uri="{FF2B5EF4-FFF2-40B4-BE49-F238E27FC236}">
                <a16:creationId xmlns:a16="http://schemas.microsoft.com/office/drawing/2014/main" id="{509E427E-5712-1ED2-F106-2BB61C0F6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042" y="2636945"/>
            <a:ext cx="2501915" cy="25019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FFE66E2-F47F-2588-138C-B5094A139B56}"/>
                  </a:ext>
                </a:extLst>
              </p:cNvPr>
              <p:cNvSpPr txBox="1"/>
              <p:nvPr/>
            </p:nvSpPr>
            <p:spPr>
              <a:xfrm>
                <a:off x="7896125" y="1268850"/>
                <a:ext cx="676915" cy="7885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FFE66E2-F47F-2588-138C-B5094A139B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125" y="1268850"/>
                <a:ext cx="676915" cy="78854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620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CE5E-54AD-3064-E41F-1B57851B4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84AD2C0-5701-ECB5-F3F5-22021A50C8B3}"/>
                  </a:ext>
                </a:extLst>
              </p:cNvPr>
              <p:cNvSpPr txBox="1"/>
              <p:nvPr/>
            </p:nvSpPr>
            <p:spPr>
              <a:xfrm>
                <a:off x="685429" y="1620313"/>
                <a:ext cx="10234905" cy="42180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DH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是矩形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AD=BC=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AB=CD=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∴DE=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∴DE=DC.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∵DH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CDH=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EDH=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EDC.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EDC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CDH=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BCE+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DCH=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DCH+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CDH=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CDH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∴EC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𝑪𝑭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𝑪𝑭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∴CF=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84AD2C0-5701-ECB5-F3F5-22021A50C8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429" y="1620313"/>
                <a:ext cx="10234905" cy="4218078"/>
              </a:xfrm>
              <a:prstGeom prst="rect">
                <a:avLst/>
              </a:prstGeom>
              <a:blipFill>
                <a:blip r:embed="rId3"/>
                <a:stretch>
                  <a:fillRect l="-1191" t="-2023" r="-953" b="-8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E4527C6-A91C-E659-07BD-CA6F6CB52C98}"/>
                  </a:ext>
                </a:extLst>
              </p:cNvPr>
              <p:cNvSpPr txBox="1"/>
              <p:nvPr/>
            </p:nvSpPr>
            <p:spPr>
              <a:xfrm>
                <a:off x="664755" y="476795"/>
                <a:ext cx="10728745" cy="11435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在矩形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边上一点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延长线上一点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EDC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E4527C6-A91C-E659-07BD-CA6F6CB52C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755" y="476795"/>
                <a:ext cx="10728745" cy="1143518"/>
              </a:xfrm>
              <a:prstGeom prst="rect">
                <a:avLst/>
              </a:prstGeom>
              <a:blipFill>
                <a:blip r:embed="rId4"/>
                <a:stretch>
                  <a:fillRect l="-1136" t="-6915" r="-1193" b="-5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27.jpeg">
            <a:extLst>
              <a:ext uri="{FF2B5EF4-FFF2-40B4-BE49-F238E27FC236}">
                <a16:creationId xmlns:a16="http://schemas.microsoft.com/office/drawing/2014/main" id="{D4D8B81D-E283-FC71-E335-D16409F7F8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4449" y="2861067"/>
            <a:ext cx="2640545" cy="178428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7E1721A-97F6-4F31-200F-CB217328E0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4449" y="2636945"/>
            <a:ext cx="2805122" cy="239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1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BC773-4707-7AC4-0510-12199456F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1.jpeg">
            <a:extLst>
              <a:ext uri="{FF2B5EF4-FFF2-40B4-BE49-F238E27FC236}">
                <a16:creationId xmlns:a16="http://schemas.microsoft.com/office/drawing/2014/main" id="{FEE4590A-314C-6413-811B-CC073DC51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90" y="548800"/>
            <a:ext cx="2706571" cy="395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A2C0D71-B433-10DC-2D98-0FE2D304CCCE}"/>
                  </a:ext>
                </a:extLst>
              </p:cNvPr>
              <p:cNvSpPr txBox="1"/>
              <p:nvPr/>
            </p:nvSpPr>
            <p:spPr>
              <a:xfrm>
                <a:off x="695625" y="1052835"/>
                <a:ext cx="10656740" cy="22391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被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所截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A.2	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C.1	             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A2C0D71-B433-10DC-2D98-0FE2D304CC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052835"/>
                <a:ext cx="10656740" cy="2239139"/>
              </a:xfrm>
              <a:prstGeom prst="rect">
                <a:avLst/>
              </a:prstGeom>
              <a:blipFill>
                <a:blip r:embed="rId4"/>
                <a:stretch>
                  <a:fillRect l="-1144" r="-1201" b="-24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12.jpeg">
            <a:extLst>
              <a:ext uri="{FF2B5EF4-FFF2-40B4-BE49-F238E27FC236}">
                <a16:creationId xmlns:a16="http://schemas.microsoft.com/office/drawing/2014/main" id="{A4BB8C58-6C99-DBEE-8378-94A03D06B1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0985" y="3423070"/>
            <a:ext cx="2698755" cy="236141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66CAF15-96FB-1BD5-3EF6-FF794F25AA6F}"/>
              </a:ext>
            </a:extLst>
          </p:cNvPr>
          <p:cNvSpPr txBox="1"/>
          <p:nvPr/>
        </p:nvSpPr>
        <p:spPr>
          <a:xfrm>
            <a:off x="3431815" y="1844890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393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1D5A2-B917-1E8C-7C1B-82C9244C8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A6AC4B1-B58E-6BA6-A227-1D1F3970BCA7}"/>
                  </a:ext>
                </a:extLst>
              </p:cNvPr>
              <p:cNvSpPr txBox="1"/>
              <p:nvPr/>
            </p:nvSpPr>
            <p:spPr>
              <a:xfrm>
                <a:off x="839634" y="692810"/>
                <a:ext cx="9792681" cy="15944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A.6	     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𝟐𝟎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C.7	                D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𝟐𝟕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A6AC4B1-B58E-6BA6-A227-1D1F3970B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4" y="692810"/>
                <a:ext cx="9792681" cy="1594411"/>
              </a:xfrm>
              <a:prstGeom prst="rect">
                <a:avLst/>
              </a:prstGeom>
              <a:blipFill>
                <a:blip r:embed="rId3"/>
                <a:stretch>
                  <a:fillRect l="-1308" r="-560" b="-38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3.jpeg">
            <a:extLst>
              <a:ext uri="{FF2B5EF4-FFF2-40B4-BE49-F238E27FC236}">
                <a16:creationId xmlns:a16="http://schemas.microsoft.com/office/drawing/2014/main" id="{2DE6F571-886C-0A9D-0D81-17C14CAF4B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5875" y="2708950"/>
            <a:ext cx="3044935" cy="253804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A842E8A-83F4-5A2B-DD70-6C58F97B9808}"/>
              </a:ext>
            </a:extLst>
          </p:cNvPr>
          <p:cNvSpPr txBox="1"/>
          <p:nvPr/>
        </p:nvSpPr>
        <p:spPr>
          <a:xfrm>
            <a:off x="9696250" y="836820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80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D5F50-4734-59F3-1D6D-715E305959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F76C1DE-3FE6-1AA3-2F02-D489BF054D94}"/>
                  </a:ext>
                </a:extLst>
              </p:cNvPr>
              <p:cNvSpPr txBox="1"/>
              <p:nvPr/>
            </p:nvSpPr>
            <p:spPr>
              <a:xfrm>
                <a:off x="983645" y="620805"/>
                <a:ext cx="9648670" cy="38205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分别交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分别交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相交于点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BG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则下列结论错误的是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𝑬𝑮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𝑫𝑮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B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𝑬𝑮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𝑭𝑮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𝑬𝑭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D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𝑫𝑮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𝑮𝑭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F76C1DE-3FE6-1AA3-2F02-D489BF054D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620805"/>
                <a:ext cx="9648670" cy="3820598"/>
              </a:xfrm>
              <a:prstGeom prst="rect">
                <a:avLst/>
              </a:prstGeom>
              <a:blipFill>
                <a:blip r:embed="rId3"/>
                <a:stretch>
                  <a:fillRect l="-1263" r="-1327" b="-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4.jpeg">
            <a:extLst>
              <a:ext uri="{FF2B5EF4-FFF2-40B4-BE49-F238E27FC236}">
                <a16:creationId xmlns:a16="http://schemas.microsoft.com/office/drawing/2014/main" id="{FCF89001-AED2-6EB9-F98B-6D3E4BD9D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065" y="3068975"/>
            <a:ext cx="2592180" cy="228119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1AE3713-8246-B927-FEBD-0F529E2DCC71}"/>
              </a:ext>
            </a:extLst>
          </p:cNvPr>
          <p:cNvSpPr txBox="1"/>
          <p:nvPr/>
        </p:nvSpPr>
        <p:spPr>
          <a:xfrm>
            <a:off x="7464095" y="2041720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896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892A7-D3DC-CFF7-F16C-02A16F20D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4E04B9E-D62B-5EB2-3076-FE455F4A034B}"/>
              </a:ext>
            </a:extLst>
          </p:cNvPr>
          <p:cNvSpPr txBox="1"/>
          <p:nvPr/>
        </p:nvSpPr>
        <p:spPr>
          <a:xfrm>
            <a:off x="767630" y="620805"/>
            <a:ext cx="97926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直线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是线段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2E116E4-F0CF-75B7-1A9E-561566E1FACA}"/>
              </a:ext>
            </a:extLst>
          </p:cNvPr>
          <p:cNvSpPr txBox="1"/>
          <p:nvPr/>
        </p:nvSpPr>
        <p:spPr>
          <a:xfrm>
            <a:off x="695624" y="4611231"/>
            <a:ext cx="1072874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如图是一架梯子的示意图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CC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DD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为使其更稳固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间加绑一条安全绳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线段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量得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B97903C-2DC5-CA9D-323A-80EFB0093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740" y="1484865"/>
            <a:ext cx="3152775" cy="294322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4152DDE-3EB2-D7F8-6D2D-15E9F6F7A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7487" y="1761090"/>
            <a:ext cx="2762250" cy="2667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FA7DF523-221E-F074-487A-B52F53108212}"/>
              </a:ext>
            </a:extLst>
          </p:cNvPr>
          <p:cNvSpPr txBox="1"/>
          <p:nvPr/>
        </p:nvSpPr>
        <p:spPr>
          <a:xfrm>
            <a:off x="1703695" y="5445140"/>
            <a:ext cx="648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404CB7E-76B2-2789-3087-CAEA9C21B64E}"/>
              </a:ext>
            </a:extLst>
          </p:cNvPr>
          <p:cNvSpPr txBox="1"/>
          <p:nvPr/>
        </p:nvSpPr>
        <p:spPr>
          <a:xfrm>
            <a:off x="9449737" y="620805"/>
            <a:ext cx="3888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759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D5AD7-99AA-810C-3D13-5A1A02421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F5E5EA2-47EF-D34B-4FDF-42D51FFC234A}"/>
                  </a:ext>
                </a:extLst>
              </p:cNvPr>
              <p:cNvSpPr txBox="1"/>
              <p:nvPr/>
            </p:nvSpPr>
            <p:spPr>
              <a:xfrm>
                <a:off x="623619" y="692810"/>
                <a:ext cx="10584735" cy="15944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分别交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𝑩𝑬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=8,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F5E5EA2-47EF-D34B-4FDF-42D51FFC23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9" y="692810"/>
                <a:ext cx="10584735" cy="1594411"/>
              </a:xfrm>
              <a:prstGeom prst="rect">
                <a:avLst/>
              </a:prstGeom>
              <a:blipFill>
                <a:blip r:embed="rId3"/>
                <a:stretch>
                  <a:fillRect l="-1151" r="-1151" b="-38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7.jpeg">
            <a:extLst>
              <a:ext uri="{FF2B5EF4-FFF2-40B4-BE49-F238E27FC236}">
                <a16:creationId xmlns:a16="http://schemas.microsoft.com/office/drawing/2014/main" id="{741C3D2D-8639-097C-CD5E-3D5FD5BA8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6040" y="2780955"/>
            <a:ext cx="2159920" cy="23409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5B724603-CF05-4B1D-E109-4F151FCFF64F}"/>
                  </a:ext>
                </a:extLst>
              </p:cNvPr>
              <p:cNvSpPr txBox="1"/>
              <p:nvPr/>
            </p:nvSpPr>
            <p:spPr>
              <a:xfrm>
                <a:off x="5016040" y="1490015"/>
                <a:ext cx="532905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5B724603-CF05-4B1D-E109-4F151FCFF6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6040" y="1490015"/>
                <a:ext cx="532905" cy="7146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451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204DDA-9D3B-8F38-D424-496AE72BA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F464BB3-6347-FED4-6A51-0B845B47D477}"/>
              </a:ext>
            </a:extLst>
          </p:cNvPr>
          <p:cNvSpPr txBox="1"/>
          <p:nvPr/>
        </p:nvSpPr>
        <p:spPr>
          <a:xfrm>
            <a:off x="623620" y="543990"/>
            <a:ext cx="104605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▱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FG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求线段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CG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F274614-2997-E922-B036-8DAE016599B0}"/>
                  </a:ext>
                </a:extLst>
              </p:cNvPr>
              <p:cNvSpPr txBox="1"/>
              <p:nvPr/>
            </p:nvSpPr>
            <p:spPr>
              <a:xfrm>
                <a:off x="623620" y="1628875"/>
                <a:ext cx="5832406" cy="41181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是平行四边形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∴EF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FG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DEFG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是平行四边形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𝑫𝑨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𝑫𝑭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𝑫𝑭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𝑫𝑮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∴DG=EF=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𝑫𝑨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𝑫𝑮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∵DE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DA=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∴CG=DC-DG=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F274614-2997-E922-B036-8DAE016599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628875"/>
                <a:ext cx="5832406" cy="4118115"/>
              </a:xfrm>
              <a:prstGeom prst="rect">
                <a:avLst/>
              </a:prstGeom>
              <a:blipFill>
                <a:blip r:embed="rId3"/>
                <a:stretch>
                  <a:fillRect l="-2090" t="-1923" b="-8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18.jpeg">
            <a:extLst>
              <a:ext uri="{FF2B5EF4-FFF2-40B4-BE49-F238E27FC236}">
                <a16:creationId xmlns:a16="http://schemas.microsoft.com/office/drawing/2014/main" id="{14E55306-9CD7-3566-42C7-E4585E48CA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100" y="3212985"/>
            <a:ext cx="3548096" cy="192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56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95C394-759B-5C94-5FF5-EEB5DB543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9.jpeg">
            <a:extLst>
              <a:ext uri="{FF2B5EF4-FFF2-40B4-BE49-F238E27FC236}">
                <a16:creationId xmlns:a16="http://schemas.microsoft.com/office/drawing/2014/main" id="{10F4AA2D-36F8-A63B-2BB3-045359837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875" y="476795"/>
            <a:ext cx="3240225" cy="47404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9D34934-9960-49CF-1495-B70497724A0A}"/>
              </a:ext>
            </a:extLst>
          </p:cNvPr>
          <p:cNvSpPr txBox="1"/>
          <p:nvPr/>
        </p:nvSpPr>
        <p:spPr>
          <a:xfrm>
            <a:off x="604681" y="1011354"/>
            <a:ext cx="7147433" cy="2599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A.4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	        B.4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	       C.3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	     D.3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591E6F6-3D17-83DE-95E9-118FA1FE42D5}"/>
              </a:ext>
            </a:extLst>
          </p:cNvPr>
          <p:cNvSpPr txBox="1"/>
          <p:nvPr/>
        </p:nvSpPr>
        <p:spPr>
          <a:xfrm>
            <a:off x="576095" y="3630519"/>
            <a:ext cx="6928145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·重庆九龙坡区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D77C497-A0BD-57DE-CB3F-8068EE65A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0474" y="487150"/>
            <a:ext cx="2390775" cy="271462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1479A9B-07C7-D058-81EB-1DB5D228B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6150" y="3284990"/>
            <a:ext cx="3019425" cy="272415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CB1AA94C-75AD-C471-0EE4-D173ADF044CF}"/>
              </a:ext>
            </a:extLst>
          </p:cNvPr>
          <p:cNvSpPr txBox="1"/>
          <p:nvPr/>
        </p:nvSpPr>
        <p:spPr>
          <a:xfrm>
            <a:off x="3143795" y="2426685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2CC27AF0-6A73-5784-3786-8DCC0B834594}"/>
                  </a:ext>
                </a:extLst>
              </p:cNvPr>
              <p:cNvSpPr txBox="1"/>
              <p:nvPr/>
            </p:nvSpPr>
            <p:spPr>
              <a:xfrm>
                <a:off x="6744045" y="4786348"/>
                <a:ext cx="532905" cy="7936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2CC27AF0-6A73-5784-3786-8DCC0B834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45" y="4786348"/>
                <a:ext cx="532905" cy="79367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307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F66AD-4B6B-BC28-F65F-D87F2D968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FA9D32A-EF11-16F5-CB6B-0FB916105D9C}"/>
              </a:ext>
            </a:extLst>
          </p:cNvPr>
          <p:cNvSpPr txBox="1"/>
          <p:nvPr/>
        </p:nvSpPr>
        <p:spPr>
          <a:xfrm>
            <a:off x="695625" y="548800"/>
            <a:ext cx="10584735" cy="1680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的平分线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=7,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=15,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6DFBC98-7F52-DF43-1577-40BB2EF02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80" y="2564940"/>
            <a:ext cx="4104285" cy="294995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113B2AC-2279-F014-FF01-DDA99722372B}"/>
              </a:ext>
            </a:extLst>
          </p:cNvPr>
          <p:cNvSpPr txBox="1"/>
          <p:nvPr/>
        </p:nvSpPr>
        <p:spPr>
          <a:xfrm>
            <a:off x="6816050" y="1705784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874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1976</TotalTime>
  <Words>1064</Words>
  <Application>Microsoft Office PowerPoint</Application>
  <PresentationFormat>宽屏</PresentationFormat>
  <Paragraphs>52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186</cp:revision>
  <dcterms:created xsi:type="dcterms:W3CDTF">2024-04-24T12:16:00Z</dcterms:created>
  <dcterms:modified xsi:type="dcterms:W3CDTF">2025-03-29T10:13:09Z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